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Average" panose="020B0604020202020204" charset="0"/>
      <p:regular r:id="rId8"/>
    </p:embeddedFont>
    <p:embeddedFont>
      <p:font typeface="Lato" panose="020B0604020202020204" charset="0"/>
      <p:regular r:id="rId9"/>
      <p:bold r:id="rId10"/>
      <p:italic r:id="rId11"/>
      <p:boldItalic r:id="rId12"/>
    </p:embeddedFont>
    <p:embeddedFont>
      <p:font typeface="Montserrat" panose="020B0604020202020204" charset="-52"/>
      <p:regular r:id="rId13"/>
      <p:bold r:id="rId14"/>
      <p:italic r:id="rId15"/>
      <p:boldItalic r:id="rId16"/>
    </p:embeddedFont>
    <p:embeddedFont>
      <p:font typeface="Montserrat Light" panose="020B0604020202020204" charset="-52"/>
      <p:regular r:id="rId17"/>
      <p:bold r:id="rId18"/>
      <p:italic r:id="rId19"/>
      <p:boldItalic r:id="rId20"/>
    </p:embeddedFont>
    <p:embeddedFont>
      <p:font typeface="Montserrat Medium" panose="020B0604020202020204" charset="-52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8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Multi Translator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Лучший Бот - переводчик</a:t>
            </a:r>
            <a:endParaRPr sz="2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СОДЕРЖАНИЕ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7500" y="1969025"/>
            <a:ext cx="7038900" cy="21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Задумка бота</a:t>
            </a:r>
            <a:endParaRPr sz="2800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Знакомство с командами</a:t>
            </a:r>
            <a:endParaRPr sz="2800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Демонстрация</a:t>
            </a:r>
            <a:endParaRPr sz="2800" dirty="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0" y="0"/>
            <a:ext cx="3462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ru"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От Максима Шкаева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5681400" y="65950"/>
            <a:ext cx="3462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       И Юдина Егора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>
            <a:spLocks noGrp="1"/>
          </p:cNvSpPr>
          <p:nvPr>
            <p:ph type="title"/>
          </p:nvPr>
        </p:nvSpPr>
        <p:spPr>
          <a:xfrm>
            <a:off x="1297500" y="3793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/>
              <a:t>Задумка</a:t>
            </a:r>
            <a:endParaRPr sz="4400"/>
          </a:p>
        </p:txBody>
      </p:sp>
      <p:sp>
        <p:nvSpPr>
          <p:cNvPr id="243" name="Google Shape;243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" sz="2800" dirty="0"/>
              <a:t>Бот  '</a:t>
            </a:r>
            <a:r>
              <a:rPr lang="en-US" sz="2800" b="1" dirty="0"/>
              <a:t>Multi Translator</a:t>
            </a:r>
            <a:r>
              <a:rPr lang="ru" sz="2800" dirty="0"/>
              <a:t>'  был задуман как тот, кто поможет общаться людям в Discord, не знающие языка друг друга. Он способен переводит</a:t>
            </a:r>
            <a:r>
              <a:rPr lang="ru-RU" sz="2800" dirty="0"/>
              <a:t>ь</a:t>
            </a:r>
            <a:r>
              <a:rPr lang="ru" sz="2800" dirty="0"/>
              <a:t> сообщения пользователя на нужный ему язык для удобства общения.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Команды к боту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A4C84421-DCD5-4CBF-BCFF-6C2B4A9C05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!</a:t>
            </a:r>
            <a:r>
              <a:rPr lang="en-US" dirty="0" err="1"/>
              <a:t>user_add</a:t>
            </a:r>
            <a:r>
              <a:rPr lang="en-US" dirty="0"/>
              <a:t> (</a:t>
            </a:r>
            <a:r>
              <a:rPr lang="en-US" dirty="0" err="1"/>
              <a:t>user_id</a:t>
            </a:r>
            <a:r>
              <a:rPr lang="en-US" dirty="0"/>
              <a:t>) (</a:t>
            </a:r>
            <a:r>
              <a:rPr lang="ru-RU" dirty="0"/>
              <a:t>родной язык пользователя) (</a:t>
            </a:r>
            <a:r>
              <a:rPr lang="en-US" dirty="0" err="1"/>
              <a:t>to_translate</a:t>
            </a:r>
            <a:r>
              <a:rPr lang="en-US" dirty="0"/>
              <a:t>[on</a:t>
            </a:r>
            <a:r>
              <a:rPr lang="ru-RU" dirty="0"/>
              <a:t>/</a:t>
            </a:r>
            <a:r>
              <a:rPr lang="en-US" dirty="0"/>
              <a:t>off</a:t>
            </a:r>
            <a:r>
              <a:rPr lang="ru-RU" dirty="0"/>
              <a:t>]) - Подключает пользователя к функции перевода. </a:t>
            </a:r>
            <a:endParaRPr lang="en-US" dirty="0"/>
          </a:p>
          <a:p>
            <a:r>
              <a:rPr lang="ru-RU" dirty="0"/>
              <a:t>!</a:t>
            </a:r>
            <a:r>
              <a:rPr lang="en-US" dirty="0" err="1"/>
              <a:t>list_of_languages</a:t>
            </a:r>
            <a:r>
              <a:rPr lang="en-US" dirty="0"/>
              <a:t> - </a:t>
            </a:r>
            <a:r>
              <a:rPr lang="ru-RU" dirty="0"/>
              <a:t>дает ссылку на языковые коды</a:t>
            </a:r>
          </a:p>
          <a:p>
            <a:r>
              <a:rPr lang="ru-RU" dirty="0"/>
              <a:t>!</a:t>
            </a:r>
            <a:r>
              <a:rPr lang="en-US" dirty="0"/>
              <a:t>cat - </a:t>
            </a:r>
            <a:r>
              <a:rPr lang="ru-RU" dirty="0"/>
              <a:t>Выдает фотографию кошки :3</a:t>
            </a:r>
          </a:p>
          <a:p>
            <a:r>
              <a:rPr lang="ru-RU" dirty="0"/>
              <a:t>!</a:t>
            </a:r>
            <a:r>
              <a:rPr lang="en-US" dirty="0" err="1"/>
              <a:t>user_edit_language</a:t>
            </a:r>
            <a:r>
              <a:rPr lang="en-US" dirty="0"/>
              <a:t> (</a:t>
            </a:r>
            <a:r>
              <a:rPr lang="en-US" dirty="0" err="1"/>
              <a:t>user_id</a:t>
            </a:r>
            <a:r>
              <a:rPr lang="en-US" dirty="0"/>
              <a:t>) (</a:t>
            </a:r>
            <a:r>
              <a:rPr lang="ru-RU" dirty="0"/>
              <a:t>родной язык пользователя) - Изменяет</a:t>
            </a:r>
          </a:p>
          <a:p>
            <a:r>
              <a:rPr lang="ru-RU" dirty="0"/>
              <a:t>основной язык пользователя.\</a:t>
            </a:r>
            <a:r>
              <a:rPr lang="en-US" dirty="0"/>
              <a:t>n</a:t>
            </a:r>
          </a:p>
          <a:p>
            <a:r>
              <a:rPr lang="ru-RU" dirty="0"/>
              <a:t>!</a:t>
            </a:r>
            <a:r>
              <a:rPr lang="en-US" dirty="0" err="1"/>
              <a:t>user_edit_translating</a:t>
            </a:r>
            <a:r>
              <a:rPr lang="en-US" dirty="0"/>
              <a:t> (</a:t>
            </a:r>
            <a:r>
              <a:rPr lang="en-US" dirty="0" err="1"/>
              <a:t>user_id</a:t>
            </a:r>
            <a:r>
              <a:rPr lang="en-US" dirty="0"/>
              <a:t>) (on</a:t>
            </a:r>
            <a:r>
              <a:rPr lang="ru-RU" dirty="0"/>
              <a:t>/</a:t>
            </a:r>
            <a:r>
              <a:rPr lang="en-US" dirty="0"/>
              <a:t>off</a:t>
            </a:r>
            <a:r>
              <a:rPr lang="ru-RU" dirty="0"/>
              <a:t>) - Включает/отключает перевод текста пользователя.\</a:t>
            </a:r>
            <a:r>
              <a:rPr lang="en-US" dirty="0"/>
              <a:t>n</a:t>
            </a:r>
          </a:p>
          <a:p>
            <a:r>
              <a:rPr lang="ru-RU" dirty="0"/>
              <a:t>!</a:t>
            </a:r>
            <a:r>
              <a:rPr lang="en-US" dirty="0"/>
              <a:t>prefix (</a:t>
            </a:r>
            <a:r>
              <a:rPr lang="ru-RU" dirty="0"/>
              <a:t>новый префикс) - Изменяет мой префикс.\</a:t>
            </a:r>
            <a:r>
              <a:rPr lang="en-US" dirty="0"/>
              <a:t>n</a:t>
            </a:r>
          </a:p>
          <a:p>
            <a:r>
              <a:rPr lang="ru-RU" dirty="0"/>
              <a:t>!</a:t>
            </a:r>
            <a:r>
              <a:rPr lang="en-US" dirty="0"/>
              <a:t>active (on</a:t>
            </a:r>
            <a:r>
              <a:rPr lang="ru-RU" dirty="0"/>
              <a:t>/</a:t>
            </a:r>
            <a:r>
              <a:rPr lang="en-US" dirty="0"/>
              <a:t>off</a:t>
            </a:r>
            <a:r>
              <a:rPr lang="ru-RU" dirty="0"/>
              <a:t>) - Включает или отключает функцию перевода для всех.\</a:t>
            </a:r>
            <a:r>
              <a:rPr lang="en-US" dirty="0"/>
              <a:t>n</a:t>
            </a:r>
          </a:p>
          <a:p>
            <a:r>
              <a:rPr lang="ru-RU" dirty="0"/>
              <a:t>!</a:t>
            </a:r>
            <a:r>
              <a:rPr lang="en-US" dirty="0" err="1"/>
              <a:t>global_language</a:t>
            </a:r>
            <a:r>
              <a:rPr lang="en-US" dirty="0"/>
              <a:t> (add</a:t>
            </a:r>
            <a:r>
              <a:rPr lang="ru-RU" dirty="0"/>
              <a:t>/</a:t>
            </a:r>
            <a:r>
              <a:rPr lang="en-US" dirty="0"/>
              <a:t>delete</a:t>
            </a:r>
            <a:r>
              <a:rPr lang="ru-RU" dirty="0"/>
              <a:t>/</a:t>
            </a:r>
            <a:r>
              <a:rPr lang="en-US" dirty="0"/>
              <a:t>show</a:t>
            </a:r>
            <a:r>
              <a:rPr lang="ru-RU" dirty="0"/>
              <a:t>) [язык] - показывает/удаляет/добавляет язык, на который будет переведен текст каждого сообщения.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C62C8A-5D1C-429A-9342-A11BF4E4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Перейдём к демонстрации бота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A49D220-203E-4ECF-9B0D-822D055DC7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7116141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</Words>
  <Application>Microsoft Office PowerPoint</Application>
  <PresentationFormat>Экран (16:9)</PresentationFormat>
  <Paragraphs>21</Paragraphs>
  <Slides>5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Average</vt:lpstr>
      <vt:lpstr>Montserrat</vt:lpstr>
      <vt:lpstr>Montserrat Light</vt:lpstr>
      <vt:lpstr>Lato</vt:lpstr>
      <vt:lpstr>Montserrat Medium</vt:lpstr>
      <vt:lpstr>Arial</vt:lpstr>
      <vt:lpstr>Focus</vt:lpstr>
      <vt:lpstr>Multi Translator</vt:lpstr>
      <vt:lpstr>Презентация PowerPoint</vt:lpstr>
      <vt:lpstr>Задумка</vt:lpstr>
      <vt:lpstr>Команды к боту </vt:lpstr>
      <vt:lpstr>Перейдём к демонстрации бота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 Translator</dc:title>
  <cp:lastModifiedBy>Пользователь</cp:lastModifiedBy>
  <cp:revision>1</cp:revision>
  <dcterms:modified xsi:type="dcterms:W3CDTF">2023-04-28T12:50:03Z</dcterms:modified>
</cp:coreProperties>
</file>